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Instrument Sans Semi Bold"/>
      <p:regular r:id="rId16"/>
    </p:embeddedFont>
    <p:embeddedFont>
      <p:font typeface="Instrument Sans Semi Bold"/>
      <p:regular r:id="rId17"/>
    </p:embeddedFont>
    <p:embeddedFont>
      <p:font typeface="Instrument Sans Semi Bold"/>
      <p:regular r:id="rId18"/>
    </p:embeddedFont>
    <p:embeddedFont>
      <p:font typeface="Instrument Sans Semi Bold"/>
      <p:regular r:id="rId19"/>
    </p:embeddedFont>
    <p:embeddedFont>
      <p:font typeface="Instrument Sans Medium"/>
      <p:regular r:id="rId20"/>
    </p:embeddedFont>
    <p:embeddedFont>
      <p:font typeface="Instrument Sans Medium"/>
      <p:regular r:id="rId21"/>
    </p:embeddedFont>
    <p:embeddedFont>
      <p:font typeface="Instrument Sans Medium"/>
      <p:regular r:id="rId22"/>
    </p:embeddedFont>
    <p:embeddedFont>
      <p:font typeface="Instrument Sans Medium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2" Type="http://schemas.openxmlformats.org/officeDocument/2006/relationships/image" Target="../media/image-1010-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Bioinks for 3D Bioprinting: Revolutionizing Tissue Engineering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Bioinks are emerging as a key technology for tissue engineering. They offer potential for regenerating damaged tissues. This interdisciplinary field combines materials science, cell biology, and engineering.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Are Bioinks?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Specialized Materials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Bioinks are specialized materials for 3D bioprinting. They contain biomaterials, living cells, and growth factors.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844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Natural and Synthetic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These inks are typically composed of natural or synthetic polymers. They enable the precise placement of biological materials.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Functional Tissues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goal is to create functional tissue constructs. These constructs should match native tissues in structure and function.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23643"/>
            <a:ext cx="65780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Types of Bioink Materials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277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2827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Natural Polymers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318153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Collagen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017306" y="376035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Alginate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017306" y="420254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Gelatin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017306" y="4644747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Fibrin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0171867" y="28277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908983" y="2827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Synthetic Polymers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08983" y="3318153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PEG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908983" y="376035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Pluronic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908983" y="420254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PCL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0190" y="5489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017306" y="54896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Hybrid Materials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7017306" y="598003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Combine natural and synthetic components for tailored properties.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619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Exploring Natural Polymers in Bioink Development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827377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6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Collagen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58778"/>
            <a:ext cx="30054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Derived from natural sources, collagen offers excellent biocompatibility for tissue engineering applications.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2827377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96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Alginate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458778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Known for its versatility, alginate is commonly used in bioink formulations for its gelation properties.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2827377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96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Gelatin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458778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Derived from collagen, gelatin serves as a biocompatible and biodegradable material in bioink development.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2827377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96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Fibrin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458778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With its ability to mimic the natural blood clotting process, fibrin is a key component in bioinks for wound healing applications.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13100685" cy="1365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3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Optimizing Natural Polymers for Bioink Formulations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64858" y="2403753"/>
            <a:ext cx="13100685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Visualizing key natural polymers and their properties for bioink development.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858" y="2999065"/>
            <a:ext cx="3029307" cy="187213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4858" y="5144333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Collagen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64858" y="5616773"/>
            <a:ext cx="3029307" cy="2097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printability at concentrations &gt;10 mg/mL. Lower transparency at concentration &gt;40 mg/mL. Support bath needed for lower concentrations.</a:t>
            </a:r>
            <a:endParaRPr lang="en-US" sz="17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44" y="2999065"/>
            <a:ext cx="3029307" cy="187213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21944" y="5144333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dECM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4121944" y="5616773"/>
            <a:ext cx="3029307" cy="2097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Higher transparency than collagen (~75% in visible spectrum). Poor printability due to mechanical properties and low viscosity. Support bath needed.</a:t>
            </a:r>
            <a:endParaRPr lang="en-US" sz="17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30" y="2999065"/>
            <a:ext cx="3029307" cy="187213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79030" y="5144333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Alginate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7479030" y="5616773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~88.13% transparency. Crosslinking mechanism is not suitable for direct extrusion printing.</a:t>
            </a:r>
            <a:endParaRPr lang="en-US" sz="17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16" y="2999065"/>
            <a:ext cx="3029426" cy="187225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6116" y="5144453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Gelatin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10836116" y="5616892"/>
            <a:ext cx="3029426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Transparency varies with GelMA concentration. High printability at concentration &gt; 6% w/v.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102078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Challenges in Bioink Development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Cell Viability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Ensuring cells survive the 3D printing process.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30009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Mechanical Properties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Creating structures with the right strength and flexibility.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Balancing Act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Maintaining printability, shape, and biological function.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49003"/>
            <a:ext cx="60989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Emerging Applications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Tissue Regeneration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Skin grafts, bone reconstruction, and neural tissue repair.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Drug Screening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Testing drug efficacy and toxicity on 3D tissues.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546527"/>
            <a:ext cx="3000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Personalized Medicine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Creating patient-specific tissue and organ models.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825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Future Innovations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70659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3575328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597473"/>
            <a:ext cx="1930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4D Bioprinting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3080861" y="4163378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4291965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68171" y="4518779"/>
            <a:ext cx="23812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Machine Learning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254704" y="5084683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5213271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417939"/>
            <a:ext cx="318968" cy="39862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42014" y="5440085"/>
            <a:ext cx="3033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Multi-Material Printing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0320"/>
            <a:ext cx="66534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Future of Bioprinting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Organ Shortage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Addressing the global organ shortage through bioprinted organs.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92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93695"/>
            <a:ext cx="30510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Regenerative Medicine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841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Revolutionizing regenerative medicine with new tissue engineering solutions.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Interdisciplinary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589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Fostering collaboration across materials science, cell biology, and engineering.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2025-03-31T15:56:05Z</dcterms:created>
  <dcterms:modified xsi:type="dcterms:W3CDTF">2025-03-31T15:56:05Z</dcterms:modified>
</cp:coreProperties>
</file>